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États-Unis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(FR),Alsace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Vaucluse (FR),Montagne du Luberon (FR),Auvergne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Auvergne (FR),Chantilly (FR),Vaucluse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Barcarès (FR),Porto Vecchio (FR),Le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(FR),Argelès sur Mer (FR),Porto Vecchio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(FR),Courchevel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(FR),Font Romeu (FR),Samoëns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Samoëns (FR),Megève (FR),Val Cenis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(PF),Saint Martin (ile d Amérique du nord) (MF),Guadeloupe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(GF),Mayotte (YT),Guadeloupe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(GF),Mayotte (YT),Guadeloupe (GP)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(FR),Dijon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(FR),Nantes (FR),Bordeaux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États-Unis Courchevel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États-Unis Tig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États-Unis La Clusa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États-Unis Les Arc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États-Unis Méribe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États-Unis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États-Unis Saint Martin (ile d Amérique du nord) (M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3586"/>
          </a:xfrm>
          <a:prstGeom prst="rect">
            <a:avLst/>
          </a:prstGeom>
        </p:spPr>
      </p:pic>
      <p:pic>
        <p:nvPicPr>
          <p:cNvPr id="8" name="Picture 7" descr="Evolution hebdomadaire États-Unis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États-Unis St Barthélémy (BL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hebdomadaire États-Unis Réunion (RE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hebdomadaire États-Uni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États-Unis Ly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États-Unis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États-Unis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États-Unis Strasbourg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8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États-Unis Normandi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États-Unis Alsa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États-Unis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États-Unis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États-Unis Ardech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624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États-Unis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États-Unis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États-Unis Saint Malo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États-Unis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hebdomadaire États-Unis Antib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72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00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